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Arim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hXhLArgbNzmWLNVONWG2SkwSM3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  <p:guide pos="23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-bold.fntdata"/><Relationship Id="rId30" Type="http://schemas.openxmlformats.org/officeDocument/2006/relationships/font" Target="fonts/Arimo-regular.fntdata"/><Relationship Id="rId11" Type="http://schemas.openxmlformats.org/officeDocument/2006/relationships/slide" Target="slides/slide6.xml"/><Relationship Id="rId33" Type="http://schemas.openxmlformats.org/officeDocument/2006/relationships/font" Target="fonts/Arimo-boldItalic.fntdata"/><Relationship Id="rId10" Type="http://schemas.openxmlformats.org/officeDocument/2006/relationships/slide" Target="slides/slide5.xml"/><Relationship Id="rId32" Type="http://schemas.openxmlformats.org/officeDocument/2006/relationships/font" Target="fonts/Arim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291867" y="2902189"/>
            <a:ext cx="560826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가상현실 기초 및 실습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기말 프로젝트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 rot="10800000">
            <a:off x="0" y="0"/>
            <a:ext cx="12192000" cy="48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 rot="10800000">
            <a:off x="0" y="6369402"/>
            <a:ext cx="12192000" cy="48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" name="Google Shape;92;p1"/>
          <p:cNvCxnSpPr/>
          <p:nvPr/>
        </p:nvCxnSpPr>
        <p:spPr>
          <a:xfrm flipH="1">
            <a:off x="6285725" y="292937"/>
            <a:ext cx="2276054" cy="2573399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p1"/>
          <p:cNvCxnSpPr/>
          <p:nvPr/>
        </p:nvCxnSpPr>
        <p:spPr>
          <a:xfrm flipH="1">
            <a:off x="2909689" y="4226343"/>
            <a:ext cx="2200358" cy="2487809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"/>
          <p:cNvSpPr txBox="1"/>
          <p:nvPr/>
        </p:nvSpPr>
        <p:spPr>
          <a:xfrm>
            <a:off x="8561779" y="4731583"/>
            <a:ext cx="340029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20155337 컨텐츠it전공 이현성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20155340 빅테이터전공 정진환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20155351 컨텐츠it전공 황준원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10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32" name="Google Shape;232;p10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0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10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235" name="Google Shape;235;p10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10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3.사용된 기술 </a:t>
            </a:r>
            <a:endParaRPr/>
          </a:p>
        </p:txBody>
      </p:sp>
      <p:sp>
        <p:nvSpPr>
          <p:cNvPr id="238" name="Google Shape;238;p10"/>
          <p:cNvSpPr txBox="1"/>
          <p:nvPr/>
        </p:nvSpPr>
        <p:spPr>
          <a:xfrm>
            <a:off x="778934" y="666481"/>
            <a:ext cx="416203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MOVE 스크립트</a:t>
            </a:r>
            <a:endParaRPr/>
          </a:p>
        </p:txBody>
      </p:sp>
      <p:sp>
        <p:nvSpPr>
          <p:cNvPr id="239" name="Google Shape;239;p10"/>
          <p:cNvSpPr txBox="1"/>
          <p:nvPr/>
        </p:nvSpPr>
        <p:spPr>
          <a:xfrm>
            <a:off x="778934" y="1297570"/>
            <a:ext cx="47603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플레이어의 이동 Move.cs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57" y="1820937"/>
            <a:ext cx="6866409" cy="4933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1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46" name="Google Shape;246;p1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11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249" name="Google Shape;249;p1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1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11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3.사용된 기술 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778934" y="821713"/>
            <a:ext cx="156915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관람차</a:t>
            </a:r>
            <a:endParaRPr/>
          </a:p>
        </p:txBody>
      </p:sp>
      <p:sp>
        <p:nvSpPr>
          <p:cNvPr id="253" name="Google Shape;253;p11"/>
          <p:cNvSpPr txBox="1"/>
          <p:nvPr/>
        </p:nvSpPr>
        <p:spPr>
          <a:xfrm>
            <a:off x="778935" y="1511987"/>
            <a:ext cx="4752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관람차 회전 FerrisSpin.cs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637" y="2083888"/>
            <a:ext cx="5132683" cy="4052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1"/>
          <p:cNvSpPr txBox="1"/>
          <p:nvPr/>
        </p:nvSpPr>
        <p:spPr>
          <a:xfrm>
            <a:off x="5790398" y="1511987"/>
            <a:ext cx="4752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관람차 정지 StopFerrisWheel.cs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994" y="2083888"/>
            <a:ext cx="5132683" cy="405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2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62" name="Google Shape;262;p12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12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265" name="Google Shape;265;p12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12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3.사용된 기술 </a:t>
            </a:r>
            <a:endParaRPr/>
          </a:p>
        </p:txBody>
      </p:sp>
      <p:sp>
        <p:nvSpPr>
          <p:cNvPr id="268" name="Google Shape;268;p12"/>
          <p:cNvSpPr txBox="1"/>
          <p:nvPr/>
        </p:nvSpPr>
        <p:spPr>
          <a:xfrm>
            <a:off x="778934" y="934602"/>
            <a:ext cx="156915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바이킹</a:t>
            </a:r>
            <a:endParaRPr/>
          </a:p>
        </p:txBody>
      </p:sp>
      <p:sp>
        <p:nvSpPr>
          <p:cNvPr id="269" name="Google Shape;269;p12"/>
          <p:cNvSpPr txBox="1"/>
          <p:nvPr/>
        </p:nvSpPr>
        <p:spPr>
          <a:xfrm>
            <a:off x="778934" y="1440210"/>
            <a:ext cx="4752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바이킹 회전 VikingScript.cs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934" y="1838096"/>
            <a:ext cx="4447822" cy="411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6548" y="1809543"/>
            <a:ext cx="5076746" cy="414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3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77" name="Google Shape;277;p13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13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280" name="Google Shape;280;p13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13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3.사용된 기술 </a:t>
            </a:r>
            <a:endParaRPr/>
          </a:p>
        </p:txBody>
      </p:sp>
      <p:sp>
        <p:nvSpPr>
          <p:cNvPr id="283" name="Google Shape;283;p13"/>
          <p:cNvSpPr txBox="1"/>
          <p:nvPr/>
        </p:nvSpPr>
        <p:spPr>
          <a:xfrm>
            <a:off x="778934" y="934602"/>
            <a:ext cx="1851377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롤러코스터</a:t>
            </a:r>
            <a:endParaRPr/>
          </a:p>
        </p:txBody>
      </p:sp>
      <p:sp>
        <p:nvSpPr>
          <p:cNvPr id="284" name="Google Shape;284;p13"/>
          <p:cNvSpPr txBox="1"/>
          <p:nvPr/>
        </p:nvSpPr>
        <p:spPr>
          <a:xfrm>
            <a:off x="778934" y="1440210"/>
            <a:ext cx="4752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롤러코스터 구현 cubemove.cs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06" y="2117610"/>
            <a:ext cx="6930672" cy="347038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3"/>
          <p:cNvSpPr txBox="1"/>
          <p:nvPr/>
        </p:nvSpPr>
        <p:spPr>
          <a:xfrm>
            <a:off x="7845778" y="2117610"/>
            <a:ext cx="35327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코너 부분에 Trigger 포인트를 주어 해당 Trigger가 부딪힐 때 마다 방향을 꺾어서 롤러코스터를 구현하였음.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1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92" name="Google Shape;292;p14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14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295" name="Google Shape;295;p14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4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4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3.사용된 기술 </a:t>
            </a:r>
            <a:endParaRPr/>
          </a:p>
        </p:txBody>
      </p:sp>
      <p:sp>
        <p:nvSpPr>
          <p:cNvPr id="298" name="Google Shape;298;p14"/>
          <p:cNvSpPr txBox="1"/>
          <p:nvPr/>
        </p:nvSpPr>
        <p:spPr>
          <a:xfrm>
            <a:off x="778934" y="934602"/>
            <a:ext cx="1851377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롤러코스터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4"/>
          <p:cNvSpPr txBox="1"/>
          <p:nvPr/>
        </p:nvSpPr>
        <p:spPr>
          <a:xfrm>
            <a:off x="778934" y="1440210"/>
            <a:ext cx="4752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롤러코스터 구현 cubemove.cs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384" y="1838096"/>
            <a:ext cx="4385551" cy="448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7783" y="1440210"/>
            <a:ext cx="4209322" cy="4516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5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307" name="Google Shape;307;p15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9" name="Google Shape;309;p15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310" name="Google Shape;310;p15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2" name="Google Shape;312;p15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3.사용된 기술 </a:t>
            </a:r>
            <a:endParaRPr/>
          </a:p>
        </p:txBody>
      </p:sp>
      <p:sp>
        <p:nvSpPr>
          <p:cNvPr id="313" name="Google Shape;313;p15"/>
          <p:cNvSpPr txBox="1"/>
          <p:nvPr/>
        </p:nvSpPr>
        <p:spPr>
          <a:xfrm>
            <a:off x="778934" y="934602"/>
            <a:ext cx="1851377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범퍼카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5"/>
          <p:cNvSpPr txBox="1"/>
          <p:nvPr/>
        </p:nvSpPr>
        <p:spPr>
          <a:xfrm>
            <a:off x="778934" y="1387579"/>
            <a:ext cx="4752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범퍼카 구현 BumperPlayer.cs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528" y="1838096"/>
            <a:ext cx="5220405" cy="47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5"/>
          <p:cNvSpPr txBox="1"/>
          <p:nvPr/>
        </p:nvSpPr>
        <p:spPr>
          <a:xfrm>
            <a:off x="7834491" y="1411656"/>
            <a:ext cx="4752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범퍼카 구현 bumperCar.cs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9240" y="1838096"/>
            <a:ext cx="4165073" cy="4184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6"/>
          <p:cNvGrpSpPr/>
          <p:nvPr/>
        </p:nvGrpSpPr>
        <p:grpSpPr>
          <a:xfrm>
            <a:off x="0" y="0"/>
            <a:ext cx="4876800" cy="626535"/>
            <a:chOff x="0" y="0"/>
            <a:chExt cx="4120444" cy="626535"/>
          </a:xfrm>
        </p:grpSpPr>
        <p:sp>
          <p:nvSpPr>
            <p:cNvPr id="323" name="Google Shape;323;p16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16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326" name="Google Shape;326;p16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16"/>
          <p:cNvSpPr txBox="1"/>
          <p:nvPr/>
        </p:nvSpPr>
        <p:spPr>
          <a:xfrm>
            <a:off x="0" y="0"/>
            <a:ext cx="45155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4.프로젝트 결과(동영상 )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1482" y="717538"/>
            <a:ext cx="4879394" cy="551392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6"/>
          <p:cNvSpPr txBox="1"/>
          <p:nvPr/>
        </p:nvSpPr>
        <p:spPr>
          <a:xfrm>
            <a:off x="4797778" y="149479"/>
            <a:ext cx="226536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놀이공원 입장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17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336" name="Google Shape;336;p17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7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17"/>
          <p:cNvSpPr txBox="1"/>
          <p:nvPr/>
        </p:nvSpPr>
        <p:spPr>
          <a:xfrm>
            <a:off x="4797778" y="149479"/>
            <a:ext cx="1146468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관람차</a:t>
            </a:r>
            <a:endParaRPr/>
          </a:p>
        </p:txBody>
      </p:sp>
      <p:grpSp>
        <p:nvGrpSpPr>
          <p:cNvPr id="339" name="Google Shape;339;p17"/>
          <p:cNvGrpSpPr/>
          <p:nvPr/>
        </p:nvGrpSpPr>
        <p:grpSpPr>
          <a:xfrm>
            <a:off x="0" y="0"/>
            <a:ext cx="4876800" cy="626535"/>
            <a:chOff x="0" y="0"/>
            <a:chExt cx="4120444" cy="626535"/>
          </a:xfrm>
        </p:grpSpPr>
        <p:sp>
          <p:nvSpPr>
            <p:cNvPr id="340" name="Google Shape;340;p17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7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7"/>
          <p:cNvSpPr txBox="1"/>
          <p:nvPr/>
        </p:nvSpPr>
        <p:spPr>
          <a:xfrm>
            <a:off x="0" y="0"/>
            <a:ext cx="45155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4.프로젝트 결과(동영상 )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919" y="1177131"/>
            <a:ext cx="91743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18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349" name="Google Shape;349;p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18"/>
          <p:cNvSpPr txBox="1"/>
          <p:nvPr/>
        </p:nvSpPr>
        <p:spPr>
          <a:xfrm>
            <a:off x="4797778" y="149479"/>
            <a:ext cx="1146468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바이킹</a:t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>
            <a:off x="0" y="0"/>
            <a:ext cx="4876800" cy="626535"/>
            <a:chOff x="0" y="0"/>
            <a:chExt cx="4120444" cy="626535"/>
          </a:xfrm>
        </p:grpSpPr>
        <p:sp>
          <p:nvSpPr>
            <p:cNvPr id="353" name="Google Shape;353;p1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18"/>
          <p:cNvSpPr txBox="1"/>
          <p:nvPr/>
        </p:nvSpPr>
        <p:spPr>
          <a:xfrm>
            <a:off x="0" y="0"/>
            <a:ext cx="45155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4.프로젝트 결과(동영상 )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165" y="1475669"/>
            <a:ext cx="917416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9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362" name="Google Shape;362;p19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19"/>
          <p:cNvSpPr txBox="1"/>
          <p:nvPr/>
        </p:nvSpPr>
        <p:spPr>
          <a:xfrm>
            <a:off x="4797778" y="149479"/>
            <a:ext cx="1787669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롤러코스터</a:t>
            </a:r>
            <a:endParaRPr/>
          </a:p>
        </p:txBody>
      </p:sp>
      <p:grpSp>
        <p:nvGrpSpPr>
          <p:cNvPr id="365" name="Google Shape;365;p19"/>
          <p:cNvGrpSpPr/>
          <p:nvPr/>
        </p:nvGrpSpPr>
        <p:grpSpPr>
          <a:xfrm>
            <a:off x="0" y="0"/>
            <a:ext cx="4876800" cy="626535"/>
            <a:chOff x="0" y="0"/>
            <a:chExt cx="4120444" cy="626535"/>
          </a:xfrm>
        </p:grpSpPr>
        <p:sp>
          <p:nvSpPr>
            <p:cNvPr id="366" name="Google Shape;366;p19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19"/>
          <p:cNvSpPr txBox="1"/>
          <p:nvPr/>
        </p:nvSpPr>
        <p:spPr>
          <a:xfrm>
            <a:off x="0" y="0"/>
            <a:ext cx="45155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4.프로젝트 결과(동영상 )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957" y="1430513"/>
            <a:ext cx="917416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5353843" y="945479"/>
            <a:ext cx="12105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4015566" y="1553206"/>
            <a:ext cx="45595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소개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4012461" y="2312709"/>
            <a:ext cx="54702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조작법 및 프로젝트 구조 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4022068" y="3044219"/>
            <a:ext cx="37969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사용된 기술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4024878" y="3767574"/>
            <a:ext cx="52433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프로젝트 결과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 rot="10800000">
            <a:off x="-6712" y="0"/>
            <a:ext cx="12198711" cy="48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 rot="10800000">
            <a:off x="0" y="6369402"/>
            <a:ext cx="12192000" cy="48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4077478" y="1364324"/>
            <a:ext cx="1073020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2"/>
          <p:cNvCxnSpPr/>
          <p:nvPr/>
        </p:nvCxnSpPr>
        <p:spPr>
          <a:xfrm>
            <a:off x="6693262" y="1358097"/>
            <a:ext cx="1073020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8" name="Google Shape;108;p2"/>
          <p:cNvCxnSpPr/>
          <p:nvPr/>
        </p:nvCxnSpPr>
        <p:spPr>
          <a:xfrm>
            <a:off x="3844204" y="5222894"/>
            <a:ext cx="3974841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2"/>
          <p:cNvSpPr/>
          <p:nvPr/>
        </p:nvSpPr>
        <p:spPr>
          <a:xfrm rot="5400000">
            <a:off x="3939940" y="1514084"/>
            <a:ext cx="579117" cy="604784"/>
          </a:xfrm>
          <a:prstGeom prst="rtTriangle">
            <a:avLst/>
          </a:prstGeom>
          <a:solidFill>
            <a:srgbClr val="D0CECE">
              <a:alpha val="31764"/>
            </a:srgbClr>
          </a:solidFill>
          <a:ln cap="flat" cmpd="sng" w="12700">
            <a:solidFill>
              <a:srgbClr val="D0CECE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 rot="5400000">
            <a:off x="3938340" y="2263234"/>
            <a:ext cx="579117" cy="604784"/>
          </a:xfrm>
          <a:prstGeom prst="rtTriangle">
            <a:avLst/>
          </a:prstGeom>
          <a:solidFill>
            <a:srgbClr val="D0CECE">
              <a:alpha val="31764"/>
            </a:srgbClr>
          </a:solidFill>
          <a:ln cap="flat" cmpd="sng" w="12700">
            <a:solidFill>
              <a:srgbClr val="D0CECE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3946365" y="3012384"/>
            <a:ext cx="579117" cy="604784"/>
          </a:xfrm>
          <a:prstGeom prst="rtTriangle">
            <a:avLst/>
          </a:prstGeom>
          <a:solidFill>
            <a:srgbClr val="D0CECE">
              <a:alpha val="31764"/>
            </a:srgbClr>
          </a:solidFill>
          <a:ln cap="flat" cmpd="sng" w="12700">
            <a:solidFill>
              <a:srgbClr val="D0CECE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 rot="5400000">
            <a:off x="3973640" y="3751909"/>
            <a:ext cx="579117" cy="604784"/>
          </a:xfrm>
          <a:prstGeom prst="rtTriangle">
            <a:avLst/>
          </a:prstGeom>
          <a:solidFill>
            <a:srgbClr val="D0CECE">
              <a:alpha val="31764"/>
            </a:srgbClr>
          </a:solidFill>
          <a:ln cap="flat" cmpd="sng" w="12700">
            <a:solidFill>
              <a:srgbClr val="D0CECE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4049265" y="4502509"/>
            <a:ext cx="45595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어려웠던 점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 rot="5400000">
            <a:off x="3973639" y="4463387"/>
            <a:ext cx="579117" cy="604784"/>
          </a:xfrm>
          <a:prstGeom prst="rtTriangle">
            <a:avLst/>
          </a:prstGeom>
          <a:solidFill>
            <a:srgbClr val="D0CECE">
              <a:alpha val="31764"/>
            </a:srgbClr>
          </a:solidFill>
          <a:ln cap="flat" cmpd="sng" w="12700">
            <a:solidFill>
              <a:srgbClr val="D0CECE">
                <a:alpha val="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0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375" name="Google Shape;375;p20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0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20"/>
          <p:cNvSpPr txBox="1"/>
          <p:nvPr/>
        </p:nvSpPr>
        <p:spPr>
          <a:xfrm>
            <a:off x="4797778" y="149479"/>
            <a:ext cx="1146468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범퍼카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p20"/>
          <p:cNvGrpSpPr/>
          <p:nvPr/>
        </p:nvGrpSpPr>
        <p:grpSpPr>
          <a:xfrm>
            <a:off x="0" y="0"/>
            <a:ext cx="4876800" cy="626535"/>
            <a:chOff x="0" y="0"/>
            <a:chExt cx="4120444" cy="626535"/>
          </a:xfrm>
        </p:grpSpPr>
        <p:sp>
          <p:nvSpPr>
            <p:cNvPr id="379" name="Google Shape;379;p20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0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20"/>
          <p:cNvSpPr txBox="1"/>
          <p:nvPr/>
        </p:nvSpPr>
        <p:spPr>
          <a:xfrm>
            <a:off x="0" y="0"/>
            <a:ext cx="45155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4.프로젝트 결과(동영상 )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80" y="2027943"/>
            <a:ext cx="5908200" cy="28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8449" y="1845979"/>
            <a:ext cx="5632471" cy="359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1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389" name="Google Shape;389;p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91" name="Google Shape;391;p21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392" name="Google Shape;392;p21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4" name="Google Shape;394;p21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4.프로젝트 결과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1"/>
          <p:cNvSpPr txBox="1"/>
          <p:nvPr/>
        </p:nvSpPr>
        <p:spPr>
          <a:xfrm>
            <a:off x="383822" y="1027289"/>
            <a:ext cx="11726287" cy="4555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강점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놀이공원이 가고 싶지만 외출이 불가하거나 시간이 없을 때 VR 놀이동산 간접체험을 통해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놀이공원에 온 것 같은 느낌이 들게 할 수 있습니다.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자가 비용 부담 없음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어플리케이션을 한번 실행하면 영원히 빠져나오지 못한다.(실제로 놀이공원이 신기하고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재밌어서 오랜 시간 플레이를 했다.)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프로젝트를 통하여,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롤러코스터 수작업을 통하여 각각의 오브젝트들의 대한 Rotate값을 변경 해 주면서 유니티의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Rotate값이 온전하지 않음이라는 것 을 알게 되었습니다. 또한 GvrEmulator같은 경우 처음 보는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유형의 코드로서 다른 코드와 달리 수정 할 부분에 대해 많은 고민이 들게 하여 스스로의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코딩능력이 향상되었음을 느꼈습니다.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Probuilder라는 것을 사용 함 으로서 저희가 원하는 모양의 Object를 생성할 수 있었습니다.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22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401" name="Google Shape;401;p22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22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404" name="Google Shape;404;p22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22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5.어려웠던 점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349956" y="1027289"/>
            <a:ext cx="1198276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롤러코스터 Free Asset이 없어서 수작업부분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롤러코스터는 무료 Asset이 없기에 레일과 Probuilder를 통하여 위로 향하게 하는 레일과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밑으로 향하게 하는 레일을 만들어 레일들을 배치함으로써 완벽한 90도가 아니기에 코드를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구현 할 때 Rotate값이 90도를 주게 되면 완벽하게 90도로 도는 것 이 아닌 71.94f값 등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정확한 값으로 돌지 않아 각각 돌게 되는 부분에 다른 값 들을 주어 코드 구현이 오래 걸렸습니다.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23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413" name="Google Shape;413;p23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p23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416" name="Google Shape;416;p23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23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5.어려웠던 점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3"/>
          <p:cNvSpPr/>
          <p:nvPr/>
        </p:nvSpPr>
        <p:spPr>
          <a:xfrm>
            <a:off x="191911" y="977458"/>
            <a:ext cx="1088682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범퍼카 부분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두개의 결과영상이 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왼쪽은 휴대폰으로 빌드 했을 때 오른쪽은 유니티 엔진을 사용했을 때 영상입니다. </a:t>
            </a:r>
            <a:endParaRPr/>
          </a:p>
        </p:txBody>
      </p:sp>
      <p:pic>
        <p:nvPicPr>
          <p:cNvPr id="420" name="Google Shape;4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568861"/>
            <a:ext cx="105822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170070"/>
            <a:ext cx="80962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3"/>
          <p:cNvSpPr txBox="1"/>
          <p:nvPr/>
        </p:nvSpPr>
        <p:spPr>
          <a:xfrm>
            <a:off x="191911" y="4383131"/>
            <a:ext cx="1134156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위의 코드는 GvrEmulator코드 중 한 부분인데 유니티 에디터에서만 사용 가능하도록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#If UNITY_EDITOR를 사용하여 플랫폼을 고정 시켜 놨습니다.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결과 유니티에서 실행 하였을 경우에는 Y축으로 움직이지 못 하게 막아 놓았는데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Build시 휴대폰에서는 범퍼카 탑승 시 Y축이 움직이는 것을 확인하고 여러 방면으로 플랫폼을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#if UNITY_ANDROID을 사용하여 강제적으로 고정시켰지만 결과는 같아서 이 부분을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해결하지 못 한 것이 아쉬웠습니다.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4"/>
          <p:cNvSpPr/>
          <p:nvPr/>
        </p:nvSpPr>
        <p:spPr>
          <a:xfrm rot="10800000">
            <a:off x="0" y="6218234"/>
            <a:ext cx="12209347" cy="63976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24"/>
          <p:cNvSpPr/>
          <p:nvPr/>
        </p:nvSpPr>
        <p:spPr>
          <a:xfrm>
            <a:off x="3048000" y="2778074"/>
            <a:ext cx="609600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24"/>
          <p:cNvSpPr/>
          <p:nvPr/>
        </p:nvSpPr>
        <p:spPr>
          <a:xfrm>
            <a:off x="5044440" y="2863215"/>
            <a:ext cx="2103120" cy="1131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THANK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YOU</a:t>
            </a:r>
            <a:endParaRPr sz="3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0" name="Google Shape;430;p24"/>
          <p:cNvSpPr/>
          <p:nvPr/>
        </p:nvSpPr>
        <p:spPr>
          <a:xfrm>
            <a:off x="3048000" y="4005776"/>
            <a:ext cx="609600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24"/>
          <p:cNvSpPr/>
          <p:nvPr/>
        </p:nvSpPr>
        <p:spPr>
          <a:xfrm rot="10800000">
            <a:off x="-1" y="-3662"/>
            <a:ext cx="12209347" cy="63976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587827" y="839755"/>
            <a:ext cx="11000791" cy="51784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4" y="839752"/>
            <a:ext cx="7166242" cy="5178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3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122" name="Google Shape;122;p3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3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25" name="Google Shape;125;p3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"/>
          <p:cNvSpPr txBox="1"/>
          <p:nvPr/>
        </p:nvSpPr>
        <p:spPr>
          <a:xfrm>
            <a:off x="0" y="0"/>
            <a:ext cx="34803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프로젝트 소개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7473244" y="1959363"/>
            <a:ext cx="4115374" cy="2939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 놀이동산 체험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코로나19의 여파로 야외활동과 단체활동이 제한된 현재!!!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놀이동산을 가고 싶었던 저희 팀은 VR놀이동산 체험이란 주제로 term project를 진행해 보았습니다.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4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134" name="Google Shape;134;p4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4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37" name="Google Shape;137;p4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0" y="0"/>
            <a:ext cx="34803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2.조작법 및 구조 </a:t>
            </a:r>
            <a:endParaRPr/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67" y="2373885"/>
            <a:ext cx="5386039" cy="2416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3402980" y="417984"/>
            <a:ext cx="5386039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조작법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누르고 있으면 전진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앞에 가서 Raycast거리 안에 들어와 클릭을 하면 탑승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2205552" y="1740331"/>
            <a:ext cx="1146468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관람차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161693" y="5035516"/>
            <a:ext cx="53101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탑승 후 관람차가 한바퀴 회전하면 탑승 전 위치로 내려짐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370" y="2373885"/>
            <a:ext cx="5444976" cy="2416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8467229" y="1740331"/>
            <a:ext cx="1146468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바이킹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6423370" y="5035516"/>
            <a:ext cx="53101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탑승 후 점점 가속이 붙어 빨라지다가 30초 후 감속하여 멈춤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5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152" name="Google Shape;152;p5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5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55" name="Google Shape;155;p5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5"/>
          <p:cNvSpPr txBox="1"/>
          <p:nvPr/>
        </p:nvSpPr>
        <p:spPr>
          <a:xfrm>
            <a:off x="0" y="0"/>
            <a:ext cx="34803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2.조작법 및 구조 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1922914" y="1740331"/>
            <a:ext cx="1787669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롤러코스터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161693" y="5035516"/>
            <a:ext cx="53101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만들어 놓은 롤러코스터 트랙을 완주하면   탑승 전 위치로 돌아옴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8467229" y="1740331"/>
            <a:ext cx="1146468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범퍼카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6423370" y="5035516"/>
            <a:ext cx="53101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탑승 후 30초 동안 진행되며 보는 방향으로 이동하게 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2" y="2217385"/>
            <a:ext cx="2530011" cy="222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8303" y="2217385"/>
            <a:ext cx="3422255" cy="222013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3402980" y="417984"/>
            <a:ext cx="5386039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조작법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누르고 있으면 전진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앞에 가서 Raycast거리 안에 들어와 클릭을 하면 탑승</a:t>
            </a:r>
            <a:endParaRPr/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6595" y="2217385"/>
            <a:ext cx="5386038" cy="25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6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171" name="Google Shape;171;p6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6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74" name="Google Shape;174;p6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6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3.사용된 기술 </a:t>
            </a:r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778934" y="934602"/>
            <a:ext cx="4162034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Raycast 스크립트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CmaeraRay.cs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805079" y="1780634"/>
            <a:ext cx="47603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변수 선언 및 초기화</a:t>
            </a:r>
            <a:endParaRPr/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934" y="2268452"/>
            <a:ext cx="5686033" cy="3844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 txBox="1"/>
          <p:nvPr/>
        </p:nvSpPr>
        <p:spPr>
          <a:xfrm>
            <a:off x="6626579" y="1780634"/>
            <a:ext cx="47603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놀이기구 공통 코드 설명</a:t>
            </a:r>
            <a:endParaRPr/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6580" y="3047083"/>
            <a:ext cx="4865510" cy="205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7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187" name="Google Shape;187;p7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7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190" name="Google Shape;190;p7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7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3.사용된 기술 </a:t>
            </a:r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778934" y="934602"/>
            <a:ext cx="416203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Raycast 스크립트</a:t>
            </a:r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778934" y="1491406"/>
            <a:ext cx="5091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Raycast로 해당 놀이기구 tag로 찾은 후 탑승 </a:t>
            </a:r>
            <a:endParaRPr/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122" y="2249112"/>
            <a:ext cx="4548324" cy="360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8222" y="2249112"/>
            <a:ext cx="5290978" cy="360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8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02" name="Google Shape;202;p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8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205" name="Google Shape;205;p8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8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3.사용된 기술 </a:t>
            </a:r>
            <a:endParaRPr/>
          </a:p>
        </p:txBody>
      </p:sp>
      <p:sp>
        <p:nvSpPr>
          <p:cNvPr id="208" name="Google Shape;208;p8"/>
          <p:cNvSpPr txBox="1"/>
          <p:nvPr/>
        </p:nvSpPr>
        <p:spPr>
          <a:xfrm>
            <a:off x="778934" y="934602"/>
            <a:ext cx="416203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Raycast 스크립트</a:t>
            </a:r>
            <a:endParaRPr/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93" y="2192864"/>
            <a:ext cx="5233107" cy="325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1066" y="2192864"/>
            <a:ext cx="5349970" cy="325966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 txBox="1"/>
          <p:nvPr/>
        </p:nvSpPr>
        <p:spPr>
          <a:xfrm>
            <a:off x="778934" y="1491406"/>
            <a:ext cx="5091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Raycast로 해당 놀이기구 tag로 찾은 후 탑승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9"/>
          <p:cNvGrpSpPr/>
          <p:nvPr/>
        </p:nvGrpSpPr>
        <p:grpSpPr>
          <a:xfrm>
            <a:off x="0" y="0"/>
            <a:ext cx="4120444" cy="626535"/>
            <a:chOff x="0" y="0"/>
            <a:chExt cx="4120444" cy="626535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 rot="10800000">
            <a:off x="8071556" y="6231465"/>
            <a:ext cx="4120444" cy="626535"/>
            <a:chOff x="0" y="0"/>
            <a:chExt cx="4120444" cy="626535"/>
          </a:xfrm>
        </p:grpSpPr>
        <p:sp>
          <p:nvSpPr>
            <p:cNvPr id="220" name="Google Shape;220;p9"/>
            <p:cNvSpPr/>
            <p:nvPr/>
          </p:nvSpPr>
          <p:spPr>
            <a:xfrm>
              <a:off x="0" y="0"/>
              <a:ext cx="3499556" cy="62653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 rot="5400000">
              <a:off x="3496732" y="2823"/>
              <a:ext cx="626535" cy="620889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9"/>
          <p:cNvSpPr txBox="1"/>
          <p:nvPr/>
        </p:nvSpPr>
        <p:spPr>
          <a:xfrm>
            <a:off x="0" y="8466"/>
            <a:ext cx="4940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3.사용된 기술 </a:t>
            </a:r>
            <a:endParaRPr/>
          </a:p>
        </p:txBody>
      </p:sp>
      <p:sp>
        <p:nvSpPr>
          <p:cNvPr id="223" name="Google Shape;223;p9"/>
          <p:cNvSpPr txBox="1"/>
          <p:nvPr/>
        </p:nvSpPr>
        <p:spPr>
          <a:xfrm>
            <a:off x="778934" y="934602"/>
            <a:ext cx="416203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Raycast 스크립트</a:t>
            </a:r>
            <a:endParaRPr/>
          </a:p>
        </p:txBody>
      </p:sp>
      <p:sp>
        <p:nvSpPr>
          <p:cNvPr id="224" name="Google Shape;224;p9"/>
          <p:cNvSpPr txBox="1"/>
          <p:nvPr/>
        </p:nvSpPr>
        <p:spPr>
          <a:xfrm>
            <a:off x="778934" y="1473877"/>
            <a:ext cx="47603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놀이기구 정지 후 하차</a:t>
            </a:r>
            <a:endParaRPr/>
          </a:p>
        </p:txBody>
      </p:sp>
      <p:pic>
        <p:nvPicPr>
          <p:cNvPr id="225" name="Google Shape;2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934" y="1905430"/>
            <a:ext cx="5076825" cy="414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0396" y="1906043"/>
            <a:ext cx="5649329" cy="414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2016-12-21T11:40:15Z</dcterms:created>
  <dc:creator>송글</dc:creator>
</cp:coreProperties>
</file>